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9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embeddedFontLst>
    <p:embeddedFont>
      <p:font typeface="Comic Sans MS" panose="030F0902030302020204" pitchFamily="66" charset="0"/>
      <p:regular r:id="rId50"/>
    </p:embeddedFont>
    <p:embeddedFont>
      <p:font typeface="Spectral" pitchFamily="2" charset="77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gn3o0PgDIm6Bgb7TNOKjk90kwR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" Type="http://schemas.openxmlformats.org/officeDocument/2006/relationships/slide" Target="slides/slide3.xml"/><Relationship Id="rId61" Type="http://customschemas.google.com/relationships/presentationmetadata" Target="metadata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ed73b7ed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33ed73b7ed5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33ed73b7ed5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ed73b7ed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33ed73b7ed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g33ed73b7ed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3ed73b7ed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33ed73b7ed5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33ed73b7ed5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ed73b7e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33ed73b7ed5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33ed73b7ed5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ed73b7ed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33ed73b7ed5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g33ed73b7ed5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ed73b7ed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33ed73b7ed5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g33ed73b7ed5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3f2a7d96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33f2a7d96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33f2a7d960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f2a7d960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33f2a7d960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g33f2a7d960d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f2a7d96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33f2a7d960d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g33f2a7d960d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f67962d5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33f67962d5c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33f67962d5c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8c0d0a79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08c0d0a792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308c0d0a792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f2a7d960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33f2a7d960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g33f2a7d960d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f67962d5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33f67962d5c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g33f67962d5c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f67962d5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33f67962d5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g33f67962d5c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f67962d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33f67962d5c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g33f67962d5c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3f67962d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33f67962d5c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g33f67962d5c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f67962d5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g33f67962d5c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g33f67962d5c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f67962d5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33f67962d5c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g33f67962d5c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f67962d5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33f67962d5c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g33f67962d5c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f67962d5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33f67962d5c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33f67962d5c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3f67962d5c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33f67962d5c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g33f67962d5c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7968630f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337968630f8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337968630f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3f84ef475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g33f84ef475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7" name="Google Shape;507;g33f84ef475d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3f84ef475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33f84ef475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g33f84ef475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3f84ef475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33f84ef475d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g33f84ef475d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3f67962d5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33f67962d5c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g33f67962d5c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f84ef475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33f84ef475d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2" name="Google Shape;552;g33f84ef475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3f84ef475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33f84ef475d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g33f84ef475d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f84ef475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33f84ef475d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4" name="Google Shape;574;g33f84ef475d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3f84ef475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g33f84ef475d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6" name="Google Shape;586;g33f84ef475d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3f84ef475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g33f84ef475d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8" name="Google Shape;598;g33f84ef475d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3f84ef475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g33f84ef475d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0" name="Google Shape;610;g33f84ef475d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7968630f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337968630f8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g337968630f8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3f84ef475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g33f84ef475d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2" name="Google Shape;622;g33f84ef475d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3f84ef475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33f84ef475d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3" name="Google Shape;633;g33f84ef475d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3f84ef475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g33f84ef475d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4" name="Google Shape;644;g33f84ef475d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3f84ef475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g33f84ef475d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6" name="Google Shape;656;g33f84ef475d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3f84ef475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33f84ef475d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6" name="Google Shape;666;g33f84ef475d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3f84ef475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33f84ef475d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7" name="Google Shape;677;g33f84ef475d_0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08c0d0a79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g308c0d0a792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6" name="Google Shape;686;g308c0d0a792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3f40ba95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2e3f40ba950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2e3f40ba950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ed73b7e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33ed73b7ed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33ed73b7ed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ed73b7ed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33ed73b7ed5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g33ed73b7ed5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d73b7ed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33ed73b7ed5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33ed73b7ed5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ed73b7ed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33ed73b7ed5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33ed73b7ed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g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g"/><Relationship Id="rId4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ed73b7ed5_0_6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69" name="Google Shape;269;g33ed73b7ed5_0_6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70" name="Google Shape;270;g33ed73b7ed5_0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3ed73b7ed5_0_61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peek at the </a:t>
            </a:r>
            <a:r>
              <a:rPr lang="en-GB" sz="2800" i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legal 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uses of certain types of hardware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2" name="Google Shape;272;g33ed73b7ed5_0_61"/>
          <p:cNvSpPr txBox="1"/>
          <p:nvPr/>
        </p:nvSpPr>
        <p:spPr>
          <a:xfrm>
            <a:off x="286950" y="2707625"/>
            <a:ext cx="39666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Mechanics and mechanic adjacents have some cool tools in their arsenal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3" name="Google Shape;273;g33ed73b7ed5_0_61"/>
          <p:cNvSpPr/>
          <p:nvPr/>
        </p:nvSpPr>
        <p:spPr>
          <a:xfrm>
            <a:off x="5727425" y="2387375"/>
            <a:ext cx="5279700" cy="408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33ed73b7ed5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484" y="2428750"/>
            <a:ext cx="4726516" cy="400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ed73b7ed5_0_5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81" name="Google Shape;281;g33ed73b7ed5_0_5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82" name="Google Shape;282;g33ed73b7ed5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33ed73b7ed5_0_50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peek at the </a:t>
            </a:r>
            <a:r>
              <a:rPr lang="en-GB" sz="2800" i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legal 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uses of certain types of hardware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4" name="Google Shape;284;g33ed73b7ed5_0_50"/>
          <p:cNvSpPr txBox="1"/>
          <p:nvPr/>
        </p:nvSpPr>
        <p:spPr>
          <a:xfrm>
            <a:off x="286950" y="2707625"/>
            <a:ext cx="39666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Mechanics and mechanic adjacents have some cool tools in their arsenal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5" name="Google Shape;285;g33ed73b7ed5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624" y="2354711"/>
            <a:ext cx="4150375" cy="41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ed73b7ed5_0_7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92" name="Google Shape;292;g33ed73b7ed5_0_7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93" name="Google Shape;293;g33ed73b7ed5_0_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3ed73b7ed5_0_73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peek at the </a:t>
            </a:r>
            <a:r>
              <a:rPr lang="en-GB" sz="2800" i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legal 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uses of certain types of hardware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5" name="Google Shape;295;g33ed73b7ed5_0_73"/>
          <p:cNvSpPr txBox="1"/>
          <p:nvPr/>
        </p:nvSpPr>
        <p:spPr>
          <a:xfrm>
            <a:off x="286950" y="2707625"/>
            <a:ext cx="39666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Mechanics and mechanic adjacents have some cool tools in their arsenal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6" name="Google Shape;296;g33ed73b7ed5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200" y="2396937"/>
            <a:ext cx="5466800" cy="40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ed73b7ed5_0_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303" name="Google Shape;303;g33ed73b7ed5_0_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04" name="Google Shape;304;g33ed73b7ed5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3ed73b7ed5_0_17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was the most expensive tool there?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6" name="Google Shape;306;g33ed73b7ed5_0_17"/>
          <p:cNvSpPr txBox="1"/>
          <p:nvPr/>
        </p:nvSpPr>
        <p:spPr>
          <a:xfrm>
            <a:off x="2679000" y="2500500"/>
            <a:ext cx="68340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7" name="Google Shape;307;g33ed73b7ed5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609" y="1989280"/>
            <a:ext cx="2302714" cy="23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3ed73b7ed5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578" y="4614531"/>
            <a:ext cx="2185216" cy="21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3ed73b7ed5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4149" y="1483030"/>
            <a:ext cx="2228925" cy="22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3ed73b7ed5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8475" y="4783381"/>
            <a:ext cx="2602425" cy="17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3ed73b7ed5_0_17"/>
          <p:cNvSpPr/>
          <p:nvPr/>
        </p:nvSpPr>
        <p:spPr>
          <a:xfrm>
            <a:off x="3331450" y="2186525"/>
            <a:ext cx="2439000" cy="20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33ed73b7ed5_0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4700" y="2222300"/>
            <a:ext cx="2403301" cy="20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3ed73b7ed5_0_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0424" y="1696282"/>
            <a:ext cx="1655700" cy="16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33ed73b7ed5_0_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60325" y="5143074"/>
            <a:ext cx="689200" cy="5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ed73b7ed5_0_9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321" name="Google Shape;321;g33ed73b7ed5_0_9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22" name="Google Shape;322;g33ed73b7ed5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3ed73b7ed5_0_96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was the most expensive tool there?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4" name="Google Shape;324;g33ed73b7ed5_0_96"/>
          <p:cNvSpPr txBox="1"/>
          <p:nvPr/>
        </p:nvSpPr>
        <p:spPr>
          <a:xfrm>
            <a:off x="2679000" y="2500500"/>
            <a:ext cx="68340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5" name="Google Shape;325;g33ed73b7ed5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620" y="2801025"/>
            <a:ext cx="6876568" cy="28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3ed73b7ed5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6536" y="1915188"/>
            <a:ext cx="3334725" cy="502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ed73b7ed5_0_1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333" name="Google Shape;333;g33ed73b7ed5_0_1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34" name="Google Shape;334;g33ed73b7ed5_0_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33ed73b7ed5_0_116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was the most expensive tool there?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6" name="Google Shape;336;g33ed73b7ed5_0_116"/>
          <p:cNvSpPr txBox="1"/>
          <p:nvPr/>
        </p:nvSpPr>
        <p:spPr>
          <a:xfrm>
            <a:off x="2679000" y="2500500"/>
            <a:ext cx="68340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7" name="Google Shape;337;g33ed73b7ed5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32" y="1696275"/>
            <a:ext cx="4565169" cy="51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3ed73b7ed5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7450" y="2234737"/>
            <a:ext cx="6015250" cy="40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f2a7d960d_0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345" name="Google Shape;345;g33f2a7d960d_0_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46" name="Google Shape;346;g33f2a7d960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3f2a7d960d_0_0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huH???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8" name="Google Shape;348;g33f2a7d960d_0_0"/>
          <p:cNvSpPr txBox="1"/>
          <p:nvPr/>
        </p:nvSpPr>
        <p:spPr>
          <a:xfrm>
            <a:off x="2679000" y="2500500"/>
            <a:ext cx="68340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9" name="Google Shape;349;g33f2a7d960d_0_0"/>
          <p:cNvSpPr txBox="1"/>
          <p:nvPr/>
        </p:nvSpPr>
        <p:spPr>
          <a:xfrm>
            <a:off x="4112700" y="2428750"/>
            <a:ext cx="39666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Anyway that bluetooth speaker wasn’t a speaker.*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f2a7d960d_0_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356" name="Google Shape;356;g33f2a7d960d_0_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57" name="Google Shape;357;g33f2a7d960d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33f2a7d960d_0_12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why???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" name="Google Shape;359;g33f2a7d960d_0_12"/>
          <p:cNvSpPr txBox="1"/>
          <p:nvPr/>
        </p:nvSpPr>
        <p:spPr>
          <a:xfrm>
            <a:off x="1524000" y="2270925"/>
            <a:ext cx="39666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intro was going to be nuanced on how legitimate car-key reprogrammers are used to aid in thieves stealing cars.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0" name="Google Shape;360;g33f2a7d960d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350" y="1779475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f2a7d960d_0_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367" name="Google Shape;367;g33f2a7d960d_0_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68" name="Google Shape;368;g33f2a7d960d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33f2a7d960d_0_24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don’t need to do that though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0" name="Google Shape;370;g33f2a7d960d_0_24"/>
          <p:cNvSpPr txBox="1"/>
          <p:nvPr/>
        </p:nvSpPr>
        <p:spPr>
          <a:xfrm>
            <a:off x="1524000" y="2270925"/>
            <a:ext cx="39666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Instead, thieves can sometimes just buy ‘legitimate’ products that are thinly veiled crime tools.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Like this wacky combo here: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1" name="Google Shape;371;g33f2a7d960d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861" y="5025000"/>
            <a:ext cx="6041460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33f2a7d960d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951" y="1974849"/>
            <a:ext cx="5211262" cy="29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f67962d5c_0_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379" name="Google Shape;379;g33f67962d5c_0_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80" name="Google Shape;380;g33f67962d5c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33f67962d5c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170" y="5816375"/>
            <a:ext cx="8887200" cy="8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33f67962d5c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474" y="446575"/>
            <a:ext cx="9469224" cy="52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8c0d0a792_0_30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pic>
        <p:nvPicPr>
          <p:cNvPr id="179" name="Google Shape;179;g308c0d0a792_0_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08c0d0a792_0_301"/>
          <p:cNvPicPr preferRelativeResize="0"/>
          <p:nvPr/>
        </p:nvPicPr>
        <p:blipFill rotWithShape="1">
          <a:blip r:embed="rId4">
            <a:alphaModFix/>
          </a:blip>
          <a:srcRect l="12814" r="24057"/>
          <a:stretch/>
        </p:blipFill>
        <p:spPr>
          <a:xfrm>
            <a:off x="0" y="4017600"/>
            <a:ext cx="2390400" cy="28404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81" name="Google Shape;181;g308c0d0a792_0_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025" y="2091275"/>
            <a:ext cx="4572000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08c0d0a792_0_3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625" y="3675375"/>
            <a:ext cx="2826400" cy="18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08c0d0a792_0_301"/>
          <p:cNvSpPr/>
          <p:nvPr/>
        </p:nvSpPr>
        <p:spPr>
          <a:xfrm>
            <a:off x="3521875" y="3420400"/>
            <a:ext cx="3625800" cy="2998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g308c0d0a792_0_301"/>
          <p:cNvCxnSpPr/>
          <p:nvPr/>
        </p:nvCxnSpPr>
        <p:spPr>
          <a:xfrm flipH="1">
            <a:off x="7147675" y="3420400"/>
            <a:ext cx="1994400" cy="4302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g308c0d0a792_0_301"/>
          <p:cNvCxnSpPr>
            <a:endCxn id="183" idx="1"/>
          </p:cNvCxnSpPr>
          <p:nvPr/>
        </p:nvCxnSpPr>
        <p:spPr>
          <a:xfrm>
            <a:off x="2468561" y="2895020"/>
            <a:ext cx="1584300" cy="964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g308c0d0a792_0_301"/>
          <p:cNvCxnSpPr/>
          <p:nvPr/>
        </p:nvCxnSpPr>
        <p:spPr>
          <a:xfrm rot="10800000" flipH="1">
            <a:off x="3245350" y="5342900"/>
            <a:ext cx="1994400" cy="1233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7" name="Google Shape;187;g308c0d0a792_0_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4650" y="1091138"/>
            <a:ext cx="6162675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3f2a7d960d_0_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389" name="Google Shape;389;g33f2a7d960d_0_3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90" name="Google Shape;390;g33f2a7d960d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3f2a7d960d_0_36"/>
          <p:cNvSpPr txBox="1"/>
          <p:nvPr/>
        </p:nvSpPr>
        <p:spPr>
          <a:xfrm>
            <a:off x="1598225" y="1581950"/>
            <a:ext cx="49350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Named an ‘emergency start’ tool.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Legitimately just who needs an emergency start tool for ‘their’ 2021 RAV4 unless it’s sat right here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2" name="Google Shape;392;g33f2a7d960d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50" y="4667450"/>
            <a:ext cx="8677477" cy="20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33f2a7d960d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500" y="478701"/>
            <a:ext cx="4203700" cy="56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f67962d5c_0_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400" name="Google Shape;400;g33f67962d5c_0_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401" name="Google Shape;401;g33f67962d5c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3f67962d5c_0_14"/>
          <p:cNvSpPr txBox="1"/>
          <p:nvPr/>
        </p:nvSpPr>
        <p:spPr>
          <a:xfrm>
            <a:off x="0" y="2256575"/>
            <a:ext cx="71910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Ignoring car thieves and purpose made hacking devices, what </a:t>
            </a:r>
            <a:r>
              <a:rPr lang="en-GB" sz="2800" i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actually legitimate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hardware can be used in a bad way?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Well, we’ve got: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Surveillance devices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Radio devices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3D Printing devices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peripherals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3" name="Google Shape;403;g33f67962d5c_0_14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 to the actual content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04" name="Google Shape;404;g33f67962d5c_0_14"/>
          <p:cNvPicPr preferRelativeResize="0"/>
          <p:nvPr/>
        </p:nvPicPr>
        <p:blipFill rotWithShape="1">
          <a:blip r:embed="rId4">
            <a:alphaModFix/>
          </a:blip>
          <a:srcRect l="36055" r="28175" b="48746"/>
          <a:stretch/>
        </p:blipFill>
        <p:spPr>
          <a:xfrm>
            <a:off x="9580803" y="4755575"/>
            <a:ext cx="2611200" cy="2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3f67962d5c_0_14"/>
          <p:cNvPicPr preferRelativeResize="0"/>
          <p:nvPr/>
        </p:nvPicPr>
        <p:blipFill rotWithShape="1">
          <a:blip r:embed="rId5">
            <a:alphaModFix/>
          </a:blip>
          <a:srcRect l="26557" r="41456" b="64148"/>
          <a:stretch/>
        </p:blipFill>
        <p:spPr>
          <a:xfrm>
            <a:off x="9239169" y="2235150"/>
            <a:ext cx="2844082" cy="23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33f67962d5c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250" y="2453806"/>
            <a:ext cx="2406050" cy="42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33f67962d5c_0_14"/>
          <p:cNvPicPr preferRelativeResize="0"/>
          <p:nvPr/>
        </p:nvPicPr>
        <p:blipFill rotWithShape="1">
          <a:blip r:embed="rId7">
            <a:alphaModFix/>
          </a:blip>
          <a:srcRect b="70499"/>
          <a:stretch/>
        </p:blipFill>
        <p:spPr>
          <a:xfrm rot="-4395274">
            <a:off x="4689725" y="4669475"/>
            <a:ext cx="2844075" cy="139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f67962d5c_0_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414" name="Google Shape;414;g33f67962d5c_0_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415" name="Google Shape;415;g33f67962d5c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3f67962d5c_0_38"/>
          <p:cNvSpPr txBox="1"/>
          <p:nvPr/>
        </p:nvSpPr>
        <p:spPr>
          <a:xfrm>
            <a:off x="2500500" y="1883550"/>
            <a:ext cx="7191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Surveillance devices are pretty common but why would a bad guy misuse them???????????????????????????????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7" name="Google Shape;417;g33f67962d5c_0_38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 quick ones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8" name="Google Shape;418;g33f67962d5c_0_38"/>
          <p:cNvSpPr txBox="1"/>
          <p:nvPr/>
        </p:nvSpPr>
        <p:spPr>
          <a:xfrm>
            <a:off x="2500500" y="3510075"/>
            <a:ext cx="7191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Here, the legitimate and illegitimate objectives will probably align pretty closely, probably something like: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People tracking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Insight into location security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General info gathering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f67962d5c_0_6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425" name="Google Shape;425;g33f67962d5c_0_6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426" name="Google Shape;426;g33f67962d5c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3f67962d5c_0_62"/>
          <p:cNvSpPr txBox="1"/>
          <p:nvPr/>
        </p:nvSpPr>
        <p:spPr>
          <a:xfrm>
            <a:off x="190575" y="1821313"/>
            <a:ext cx="7191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yeah anyway, what is to gain with [surveillance] hardware?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8" name="Google Shape;428;g33f67962d5c_0_62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 quick ones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9" name="Google Shape;429;g33f67962d5c_0_62"/>
          <p:cNvSpPr txBox="1"/>
          <p:nvPr/>
        </p:nvSpPr>
        <p:spPr>
          <a:xfrm>
            <a:off x="190575" y="3007925"/>
            <a:ext cx="11734800" cy="3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Let’s say somehow a hacker has exploited a web-camera being used as site CCTV. (Spoiler CCTV is supposed to be </a:t>
            </a:r>
            <a:r>
              <a:rPr lang="en-GB" sz="2800" i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closed circuit 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a reason)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Maybe they can see credentials entered into a computer or see / hear interactions between employees. What if they then exploit what they see, either credentials for remote login or interactions to generate sophisticated phishing attack?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f67962d5c_0_8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436" name="Google Shape;436;g33f67962d5c_0_8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437" name="Google Shape;437;g33f67962d5c_0_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3f67962d5c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3" y="4"/>
            <a:ext cx="12182467" cy="68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33f67962d5c_0_87"/>
          <p:cNvSpPr txBox="1"/>
          <p:nvPr/>
        </p:nvSpPr>
        <p:spPr>
          <a:xfrm>
            <a:off x="2537850" y="0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Exposed to the internet for remote monitoring?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f67962d5c_0_9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446" name="Google Shape;446;g33f67962d5c_0_9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447" name="Google Shape;447;g33f67962d5c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33f67962d5c_0_96"/>
          <p:cNvSpPr txBox="1"/>
          <p:nvPr/>
        </p:nvSpPr>
        <p:spPr>
          <a:xfrm>
            <a:off x="190575" y="1821313"/>
            <a:ext cx="7191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yeah anyway, what is to gain with [radio] hardware?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9" name="Google Shape;449;g33f67962d5c_0_96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 quick ones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0" name="Google Shape;450;g33f67962d5c_0_96"/>
          <p:cNvSpPr txBox="1"/>
          <p:nvPr/>
        </p:nvSpPr>
        <p:spPr>
          <a:xfrm>
            <a:off x="190575" y="3007925"/>
            <a:ext cx="7846800" cy="3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Almost the exact same issues, maybe sharing things over the radio-waves that they shouldn’t…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However, there’s also the chance that their infrastructure incorporates radio based accessibility features, such as these: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51" name="Google Shape;451;g33f67962d5c_0_96"/>
          <p:cNvPicPr preferRelativeResize="0"/>
          <p:nvPr/>
        </p:nvPicPr>
        <p:blipFill rotWithShape="1">
          <a:blip r:embed="rId4">
            <a:alphaModFix/>
          </a:blip>
          <a:srcRect l="17487" r="4926"/>
          <a:stretch/>
        </p:blipFill>
        <p:spPr>
          <a:xfrm>
            <a:off x="8191400" y="2473475"/>
            <a:ext cx="3662300" cy="3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f67962d5c_0_10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458" name="Google Shape;458;g33f67962d5c_0_10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459" name="Google Shape;459;g33f67962d5c_0_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3f67962d5c_0_107"/>
          <p:cNvSpPr txBox="1"/>
          <p:nvPr/>
        </p:nvSpPr>
        <p:spPr>
          <a:xfrm>
            <a:off x="190575" y="1696288"/>
            <a:ext cx="71910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Sometimes these buttons are tied to the door opener wirelessly by RF, if so it can most likely be targeted via a replay attack. Essentially exploiting the legitimate handicap friendly doors, potentially opening doors they shouldn’t have access to.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1" name="Google Shape;461;g33f67962d5c_0_107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 quick ones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62" name="Google Shape;462;g33f67962d5c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25" y="4962797"/>
            <a:ext cx="2847975" cy="159486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33f67962d5c_0_107"/>
          <p:cNvSpPr txBox="1"/>
          <p:nvPr/>
        </p:nvSpPr>
        <p:spPr>
          <a:xfrm>
            <a:off x="4002900" y="4805925"/>
            <a:ext cx="8022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[Side note: radio replay attacks can also cause trains to stop in poland, via their legitimate safety function ‘radio-stop’ being exploited.]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64" name="Google Shape;464;g33f67962d5c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2959" y="2164563"/>
            <a:ext cx="4869050" cy="2735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3f67962d5c_0_1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471" name="Google Shape;471;g33f67962d5c_0_1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472" name="Google Shape;472;g33f67962d5c_0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33f67962d5c_0_123"/>
          <p:cNvSpPr txBox="1"/>
          <p:nvPr/>
        </p:nvSpPr>
        <p:spPr>
          <a:xfrm>
            <a:off x="190575" y="1821313"/>
            <a:ext cx="7191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yeah anyway, what is to gain with [3d printing] hardware?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4" name="Google Shape;474;g33f67962d5c_0_123"/>
          <p:cNvSpPr txBox="1"/>
          <p:nvPr/>
        </p:nvSpPr>
        <p:spPr>
          <a:xfrm>
            <a:off x="287000" y="3296800"/>
            <a:ext cx="9630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is wacko so I’m not spending long on it, but data exfiltration again.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5" name="Google Shape;475;g33f67962d5c_0_123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 quick ones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3f67962d5c_0_1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482" name="Google Shape;482;g33f67962d5c_0_1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483" name="Google Shape;483;g33f67962d5c_0_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33f67962d5c_0_134"/>
          <p:cNvSpPr txBox="1"/>
          <p:nvPr/>
        </p:nvSpPr>
        <p:spPr>
          <a:xfrm>
            <a:off x="190575" y="1821313"/>
            <a:ext cx="7191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5" name="Google Shape;485;g33f67962d5c_0_134"/>
          <p:cNvSpPr txBox="1"/>
          <p:nvPr/>
        </p:nvSpPr>
        <p:spPr>
          <a:xfrm>
            <a:off x="287000" y="3296800"/>
            <a:ext cx="96300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6" name="Google Shape;486;g33f67962d5c_0_134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 quick ones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87" name="Google Shape;487;g33f67962d5c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712" y="482325"/>
            <a:ext cx="9032574" cy="62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3f67962d5c_0_14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494" name="Google Shape;494;g33f67962d5c_0_14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495" name="Google Shape;495;g33f67962d5c_0_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33f67962d5c_0_145"/>
          <p:cNvSpPr txBox="1"/>
          <p:nvPr/>
        </p:nvSpPr>
        <p:spPr>
          <a:xfrm>
            <a:off x="190575" y="1821313"/>
            <a:ext cx="7191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yeah anyway, what is to gain with [3d printing] hardware?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7" name="Google Shape;497;g33f67962d5c_0_145"/>
          <p:cNvSpPr txBox="1"/>
          <p:nvPr/>
        </p:nvSpPr>
        <p:spPr>
          <a:xfrm>
            <a:off x="287000" y="3296800"/>
            <a:ext cx="101463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 just creating a good old fashioned [freedom device    ] to extract data.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8" name="Google Shape;498;g33f67962d5c_0_145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 quick ones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99" name="Google Shape;499;g33f67962d5c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0225" y="3467026"/>
            <a:ext cx="387324" cy="2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33f67962d5c_0_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4725" y="3927389"/>
            <a:ext cx="4638575" cy="273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33f67962d5c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725" y="5828925"/>
            <a:ext cx="2142201" cy="2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33f67962d5c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06413">
            <a:off x="8256053" y="4677098"/>
            <a:ext cx="2586321" cy="127706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33f67962d5c_0_145"/>
          <p:cNvSpPr txBox="1"/>
          <p:nvPr/>
        </p:nvSpPr>
        <p:spPr>
          <a:xfrm rot="-1314633">
            <a:off x="2835313" y="5257743"/>
            <a:ext cx="3480290" cy="63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Vice journalist? -&gt;</a:t>
            </a:r>
            <a:endParaRPr sz="2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7968630f8_0_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94" name="Google Shape;194;g337968630f8_0_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95" name="Google Shape;195;g337968630f8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37968630f8_0_11"/>
          <p:cNvSpPr txBox="1"/>
          <p:nvPr/>
        </p:nvSpPr>
        <p:spPr>
          <a:xfrm>
            <a:off x="2461650" y="1520850"/>
            <a:ext cx="7268700" cy="3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Developing your [ethical] hacker mindset</a:t>
            </a:r>
            <a:endParaRPr sz="84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" name="Google Shape;197;g337968630f8_0_11"/>
          <p:cNvSpPr txBox="1"/>
          <p:nvPr/>
        </p:nvSpPr>
        <p:spPr>
          <a:xfrm>
            <a:off x="4161750" y="5753225"/>
            <a:ext cx="38685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(or how legitimate hardware/software can be exploited)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3f84ef475d_0_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510" name="Google Shape;510;g33f84ef475d_0_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511" name="Google Shape;511;g33f84ef475d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3f84ef475d_0_4"/>
          <p:cNvSpPr txBox="1"/>
          <p:nvPr/>
        </p:nvSpPr>
        <p:spPr>
          <a:xfrm>
            <a:off x="477525" y="2093925"/>
            <a:ext cx="10190400" cy="4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 yeah, that yap essentially summarised: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Monitoring hardware can be hacked (and monitored too) by hackers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Consumer radio hardware can be bought easily (for like ~£200)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○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These can be used to exploit safety and accessibility hardware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Hackers will exploit safety hardware given the chance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3d printing has a wide scope of possibilities.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○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Such as data exfiltration from a secure location.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3" name="Google Shape;513;g33f84ef475d_0_4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Anyway, hardware summary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3f84ef475d_0_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520" name="Google Shape;520;g33f84ef475d_0_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521" name="Google Shape;521;g33f84ef475d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3f84ef475d_0_19"/>
          <p:cNvSpPr txBox="1"/>
          <p:nvPr/>
        </p:nvSpPr>
        <p:spPr>
          <a:xfrm>
            <a:off x="1000800" y="2079575"/>
            <a:ext cx="10190400" cy="4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main point of this talk: how trusted and legitimate software or data can be exploited or leveraged by hackers.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Given new software is being released every single day, and data sold, it is important to keep in mind the potential damage which could be caused by abuse.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3" name="Google Shape;523;g33f84ef475d_0_19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main section: trusted software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24" name="Google Shape;524;g33f84ef475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3500" y="5759000"/>
            <a:ext cx="1648500" cy="10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33f84ef475d_0_19"/>
          <p:cNvSpPr txBox="1"/>
          <p:nvPr/>
        </p:nvSpPr>
        <p:spPr>
          <a:xfrm>
            <a:off x="8152125" y="6021550"/>
            <a:ext cx="31629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Average software dev -&gt;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3f84ef475d_0_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532" name="Google Shape;532;g33f84ef475d_0_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533" name="Google Shape;533;g33f84ef475d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33f84ef475d_0_30"/>
          <p:cNvSpPr txBox="1"/>
          <p:nvPr/>
        </p:nvSpPr>
        <p:spPr>
          <a:xfrm>
            <a:off x="139975" y="1907400"/>
            <a:ext cx="10190400" cy="47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Legitimate and necessary software / services running on a system might be abusable, one way or another.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Focusing on linux for brevity, this can take the form of using misconfigured binaries on a system to ‘break out restricted shells, escalate or maintain elevated privileges, transfer files, spawn bind and reverse shells, and facilitate the other post-exploitation tasks’. [gtfobins]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Which is basically me saying hackers (once on a system)  can use stuff installed on a system to upgrade a foothold or persist(stay put).</a:t>
            </a:r>
            <a:endParaRPr sz="24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5" name="Google Shape;535;g33f84ef475d_0_30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Take, for example, system binaries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6" name="Google Shape;536;g33f84ef475d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10849">
            <a:off x="7615784" y="3611903"/>
            <a:ext cx="6989331" cy="33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3f67962d5c_0_5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543" name="Google Shape;543;g33f67962d5c_0_5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544" name="Google Shape;544;g33f67962d5c_0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33f67962d5c_0_52"/>
          <p:cNvSpPr txBox="1"/>
          <p:nvPr/>
        </p:nvSpPr>
        <p:spPr>
          <a:xfrm>
            <a:off x="2877800" y="1122375"/>
            <a:ext cx="6436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‘Run’ dialogue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6" name="Google Shape;546;g33f67962d5c_0_52"/>
          <p:cNvSpPr txBox="1"/>
          <p:nvPr/>
        </p:nvSpPr>
        <p:spPr>
          <a:xfrm>
            <a:off x="1000800" y="2739850"/>
            <a:ext cx="4927500" cy="4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Recently, a pretty over-reported malware component involves ‘fake captchas’ which abuse trust, powershell and user permissions to install malware onto a system.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47" name="Google Shape;547;g33f67962d5c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327" y="1696277"/>
            <a:ext cx="5466500" cy="4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33f67962d5c_0_52" descr="Using CAPTCHA for Compromise: Hackers Flip the Script - ReliaQuest"/>
          <p:cNvPicPr preferRelativeResize="0"/>
          <p:nvPr/>
        </p:nvPicPr>
        <p:blipFill rotWithShape="1">
          <a:blip r:embed="rId5">
            <a:alphaModFix/>
          </a:blip>
          <a:srcRect t="63963" r="66784"/>
          <a:stretch/>
        </p:blipFill>
        <p:spPr>
          <a:xfrm>
            <a:off x="5489625" y="5257758"/>
            <a:ext cx="3896400" cy="20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3f84ef475d_0_4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555" name="Google Shape;555;g33f84ef475d_0_4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556" name="Google Shape;556;g33f84ef475d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33f84ef475d_0_42"/>
          <p:cNvSpPr txBox="1"/>
          <p:nvPr/>
        </p:nvSpPr>
        <p:spPr>
          <a:xfrm>
            <a:off x="1000800" y="2079575"/>
            <a:ext cx="10190400" cy="4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yap fest is focusing more on how ‘hackers’ might abuse, exploit or scam in ways that take advantage of systems that are setup to perform a legitimate service. (yes, powershell is but this is my talk I make the rules, you’ll see what I mean)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Blah blah: let’s look at how hackers can use (web) services in funky ways the developers didn’t intend.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8" name="Google Shape;558;g33f84ef475d_0_42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that’s not what I want to focus on with this talk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3f84ef475d_0_7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565" name="Google Shape;565;g33f84ef475d_0_7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566" name="Google Shape;566;g33f84ef475d_0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33f84ef475d_0_75"/>
          <p:cNvSpPr txBox="1"/>
          <p:nvPr/>
        </p:nvSpPr>
        <p:spPr>
          <a:xfrm>
            <a:off x="2877800" y="1122375"/>
            <a:ext cx="6436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Google Ad services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8" name="Google Shape;568;g33f84ef475d_0_75"/>
          <p:cNvSpPr txBox="1"/>
          <p:nvPr/>
        </p:nvSpPr>
        <p:spPr>
          <a:xfrm>
            <a:off x="0" y="1696275"/>
            <a:ext cx="101904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Have you ever seen google ads? Of course you have. Scammers love them!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69" name="Google Shape;569;g33f84ef475d_0_75" descr="Figure 1: Process flow for this Google Ads heist campaig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513" y="2657475"/>
            <a:ext cx="9134475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33f84ef475d_0_75"/>
          <p:cNvSpPr txBox="1"/>
          <p:nvPr/>
        </p:nvSpPr>
        <p:spPr>
          <a:xfrm>
            <a:off x="57525" y="2823963"/>
            <a:ext cx="30000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Ads on google are especially abused given users trust in the links daddy google feeds them. Yummy slop!!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f84ef475d_0_8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577" name="Google Shape;577;g33f84ef475d_0_8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578" name="Google Shape;578;g33f84ef475d_0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33f84ef475d_0_84"/>
          <p:cNvSpPr txBox="1"/>
          <p:nvPr/>
        </p:nvSpPr>
        <p:spPr>
          <a:xfrm>
            <a:off x="2877800" y="1122375"/>
            <a:ext cx="6436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0" name="Google Shape;580;g33f84ef475d_0_84"/>
          <p:cNvSpPr txBox="1"/>
          <p:nvPr/>
        </p:nvSpPr>
        <p:spPr>
          <a:xfrm>
            <a:off x="1203650" y="1696275"/>
            <a:ext cx="9464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AkA ‘free API keys’ or ‘malware hosting service’, poor github gets misused a lot.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81" name="Google Shape;581;g33f84ef475d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0" y="2718900"/>
            <a:ext cx="81153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33f84ef475d_0_84"/>
          <p:cNvPicPr preferRelativeResize="0"/>
          <p:nvPr/>
        </p:nvPicPr>
        <p:blipFill rotWithShape="1">
          <a:blip r:embed="rId5">
            <a:alphaModFix/>
          </a:blip>
          <a:srcRect l="19801"/>
          <a:stretch/>
        </p:blipFill>
        <p:spPr>
          <a:xfrm>
            <a:off x="6874800" y="4103750"/>
            <a:ext cx="5219226" cy="19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3f84ef475d_0_15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589" name="Google Shape;589;g33f84ef475d_0_15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590" name="Google Shape;590;g33f84ef475d_0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33f84ef475d_0_152"/>
          <p:cNvSpPr txBox="1"/>
          <p:nvPr/>
        </p:nvSpPr>
        <p:spPr>
          <a:xfrm>
            <a:off x="83975" y="1696275"/>
            <a:ext cx="6916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Paste sites, blog posts, social media… Anywhere that allows text input can and probably will be abused, whether for malware related purposes or just internet spam.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2" name="Google Shape;592;g33f84ef475d_0_152"/>
          <p:cNvSpPr txBox="1"/>
          <p:nvPr/>
        </p:nvSpPr>
        <p:spPr>
          <a:xfrm>
            <a:off x="2513900" y="1122375"/>
            <a:ext cx="6436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Paste sites, and social media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93" name="Google Shape;593;g33f84ef475d_0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75" y="4274350"/>
            <a:ext cx="7366926" cy="10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33f84ef475d_0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3764" y="1696275"/>
            <a:ext cx="4798237" cy="51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3f84ef475d_0_9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601" name="Google Shape;601;g33f84ef475d_0_9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602" name="Google Shape;602;g33f84ef475d_0_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33f84ef475d_0_93"/>
          <p:cNvSpPr txBox="1"/>
          <p:nvPr/>
        </p:nvSpPr>
        <p:spPr>
          <a:xfrm>
            <a:off x="2877800" y="1122375"/>
            <a:ext cx="6436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Discord / Telegram bots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4" name="Google Shape;604;g33f84ef475d_0_93"/>
          <p:cNvSpPr txBox="1"/>
          <p:nvPr/>
        </p:nvSpPr>
        <p:spPr>
          <a:xfrm>
            <a:off x="1363800" y="1696275"/>
            <a:ext cx="9464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Bots, where they would otherwise moderate a community or foster fun interactions: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05" name="Google Shape;605;g33f84ef475d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527" y="2878050"/>
            <a:ext cx="4211626" cy="36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3f84ef475d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475" y="3083050"/>
            <a:ext cx="4868724" cy="34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3f84ef475d_0_1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613" name="Google Shape;613;g33f84ef475d_0_1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614" name="Google Shape;614;g33f84ef475d_0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33f84ef475d_0_123"/>
          <p:cNvSpPr txBox="1"/>
          <p:nvPr/>
        </p:nvSpPr>
        <p:spPr>
          <a:xfrm>
            <a:off x="2877800" y="1122375"/>
            <a:ext cx="6436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Discord / Telegram bots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6" name="Google Shape;616;g33f84ef475d_0_123"/>
          <p:cNvSpPr txBox="1"/>
          <p:nvPr/>
        </p:nvSpPr>
        <p:spPr>
          <a:xfrm>
            <a:off x="356100" y="2613550"/>
            <a:ext cx="36915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Instead just act in funky ways, such as becoming an intermediary for a botnet or showing infected computer files: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7" name="Google Shape;617;g33f84ef475d_0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925" y="1826600"/>
            <a:ext cx="5793075" cy="50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33f84ef475d_0_123" descr="MacStealer: New MacOS-based Stealer Malware Identified"/>
          <p:cNvPicPr preferRelativeResize="0"/>
          <p:nvPr/>
        </p:nvPicPr>
        <p:blipFill rotWithShape="1">
          <a:blip r:embed="rId5">
            <a:alphaModFix/>
          </a:blip>
          <a:srcRect r="24738"/>
          <a:stretch/>
        </p:blipFill>
        <p:spPr>
          <a:xfrm>
            <a:off x="3894325" y="2776800"/>
            <a:ext cx="2386175" cy="34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7968630f8_0_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04" name="Google Shape;204;g337968630f8_0_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05" name="Google Shape;205;g337968630f8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37968630f8_0_20"/>
          <p:cNvSpPr txBox="1"/>
          <p:nvPr/>
        </p:nvSpPr>
        <p:spPr>
          <a:xfrm>
            <a:off x="2480250" y="691950"/>
            <a:ext cx="7231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legitimate tools for ‘hacking’ purposes.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g337968630f8_0_20"/>
          <p:cNvSpPr txBox="1"/>
          <p:nvPr/>
        </p:nvSpPr>
        <p:spPr>
          <a:xfrm>
            <a:off x="2480450" y="2172750"/>
            <a:ext cx="68340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talk will try to deal with both legitimate and criminal uses of software/hardware, and I’ll try not to bore you with too much grey-area nuance </a:t>
            </a:r>
            <a:r>
              <a:rPr lang="en-GB" sz="2800" strike="sng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conspiracy.</a:t>
            </a:r>
            <a:endParaRPr sz="2800" strike="sng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strike="sng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Essentially this is a ‘beware of how certain hackers operate, and understand how to protect yourself’ talk. </a:t>
            </a:r>
            <a:r>
              <a:rPr lang="en-GB" sz="1500" i="1" u="sng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is not a ‘how to criminal’ talk.</a:t>
            </a:r>
            <a:endParaRPr sz="1500" i="1" u="sng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8" name="Google Shape;208;g337968630f8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3950" y="4566813"/>
            <a:ext cx="21907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3f84ef475d_0_10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625" name="Google Shape;625;g33f84ef475d_0_10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626" name="Google Shape;626;g33f84ef475d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33f84ef475d_0_101"/>
          <p:cNvSpPr txBox="1"/>
          <p:nvPr/>
        </p:nvSpPr>
        <p:spPr>
          <a:xfrm>
            <a:off x="2877800" y="1122375"/>
            <a:ext cx="6436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Google maps manipulation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8" name="Google Shape;628;g33f84ef475d_0_101"/>
          <p:cNvSpPr txBox="1"/>
          <p:nvPr/>
        </p:nvSpPr>
        <p:spPr>
          <a:xfrm>
            <a:off x="356100" y="2613550"/>
            <a:ext cx="36915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Bad actors can also ruin a businesses search ranking on google through a few methods. Maybe bad reviews, or giving false information on the business.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9" name="Google Shape;629;g33f84ef475d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313" y="3134500"/>
            <a:ext cx="707707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3f84ef475d_0_13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636" name="Google Shape;636;g33f84ef475d_0_13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637" name="Google Shape;637;g33f84ef475d_0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33f84ef475d_0_139"/>
          <p:cNvSpPr txBox="1"/>
          <p:nvPr/>
        </p:nvSpPr>
        <p:spPr>
          <a:xfrm>
            <a:off x="-985100" y="1780175"/>
            <a:ext cx="6436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Google maps manipulation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9" name="Google Shape;639;g33f84ef475d_0_139"/>
          <p:cNvSpPr txBox="1"/>
          <p:nvPr/>
        </p:nvSpPr>
        <p:spPr>
          <a:xfrm>
            <a:off x="356100" y="2613550"/>
            <a:ext cx="40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There’s also ‘the funny’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40" name="Google Shape;640;g33f84ef475d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901" y="247510"/>
            <a:ext cx="5975651" cy="63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3f84ef475d_0_6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647" name="Google Shape;647;g33f84ef475d_0_6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648" name="Google Shape;648;g33f84ef475d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3f84ef475d_0_62"/>
          <p:cNvSpPr txBox="1"/>
          <p:nvPr/>
        </p:nvSpPr>
        <p:spPr>
          <a:xfrm>
            <a:off x="2877800" y="1122375"/>
            <a:ext cx="6436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 Slop services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50" name="Google Shape;650;g33f84ef475d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4684" y="3761725"/>
            <a:ext cx="3577316" cy="3096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33f84ef475d_0_62"/>
          <p:cNvSpPr txBox="1"/>
          <p:nvPr/>
        </p:nvSpPr>
        <p:spPr>
          <a:xfrm>
            <a:off x="356100" y="2613550"/>
            <a:ext cx="60288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LLMs are plentiful and now, so too is Ai generated slop.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Notable mis-usings of Ai LLMs: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ic Sans MS"/>
              <a:buChar char="●"/>
            </a:pPr>
            <a:r>
              <a:rPr lang="en-GB" sz="21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Asking it politely for vulnerable device IPs</a:t>
            </a:r>
            <a:endParaRPr sz="21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ic Sans MS"/>
              <a:buChar char="●"/>
            </a:pPr>
            <a:r>
              <a:rPr lang="en-GB" sz="21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Asking it for default device passwords</a:t>
            </a:r>
            <a:endParaRPr sz="21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Disinformation campaigns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Creating useless blog posts with misinformation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Scams (see above)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52" name="Google Shape;652;g33f84ef475d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4675" y="421116"/>
            <a:ext cx="3577324" cy="347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3f84ef475d_0_16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659" name="Google Shape;659;g33f84ef475d_0_16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660" name="Google Shape;660;g33f84ef475d_0_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33f84ef475d_0_167"/>
          <p:cNvSpPr txBox="1"/>
          <p:nvPr/>
        </p:nvSpPr>
        <p:spPr>
          <a:xfrm>
            <a:off x="2877800" y="1122375"/>
            <a:ext cx="6436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 Slop services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62" name="Google Shape;662;g33f84ef475d_0_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413" y="2786825"/>
            <a:ext cx="102012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f84ef475d_0_5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669" name="Google Shape;669;g33f84ef475d_0_5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670" name="Google Shape;670;g33f84ef475d_0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33f84ef475d_0_52"/>
          <p:cNvSpPr txBox="1"/>
          <p:nvPr/>
        </p:nvSpPr>
        <p:spPr>
          <a:xfrm>
            <a:off x="1000800" y="2079575"/>
            <a:ext cx="10190400" cy="4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think this speaks for itself in terms of avenues for abuse. so good even the NSA partakes!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2" name="Google Shape;672;g33f84ef475d_0_52"/>
          <p:cNvSpPr txBox="1"/>
          <p:nvPr/>
        </p:nvSpPr>
        <p:spPr>
          <a:xfrm>
            <a:off x="2207850" y="1122375"/>
            <a:ext cx="83832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Straight up purchasing data (honorable mention)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73" name="Google Shape;673;g33f84ef475d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050" y="2079575"/>
            <a:ext cx="1042987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3f84ef475d_0_17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680" name="Google Shape;680;g33f84ef475d_0_17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681" name="Google Shape;681;g33f84ef475d_0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33f84ef475d_0_179"/>
          <p:cNvSpPr txBox="1"/>
          <p:nvPr/>
        </p:nvSpPr>
        <p:spPr>
          <a:xfrm>
            <a:off x="2284800" y="2549950"/>
            <a:ext cx="8383200" cy="3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TLDR: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upload passwords to file sharing sites (crawlers are running 24/7)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expose your security cameras to the internet (crawlers are running 24/7)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Don't believe anything you see online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●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get hacked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08c0d0a792_0_352"/>
          <p:cNvSpPr txBox="1">
            <a:spLocks noGrp="1"/>
          </p:cNvSpPr>
          <p:nvPr>
            <p:ph type="subTitle" idx="1"/>
          </p:nvPr>
        </p:nvSpPr>
        <p:spPr>
          <a:xfrm rot="10800000" flipH="1">
            <a:off x="2130275" y="4854582"/>
            <a:ext cx="12885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689" name="Google Shape;689;g308c0d0a792_0_352"/>
          <p:cNvSpPr txBox="1">
            <a:spLocks noGrp="1"/>
          </p:cNvSpPr>
          <p:nvPr>
            <p:ph type="ctrTitle"/>
          </p:nvPr>
        </p:nvSpPr>
        <p:spPr>
          <a:xfrm>
            <a:off x="2837575" y="1625837"/>
            <a:ext cx="26874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pic>
        <p:nvPicPr>
          <p:cNvPr id="690" name="Google Shape;690;g308c0d0a792_0_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308c0d0a792_0_352"/>
          <p:cNvSpPr txBox="1"/>
          <p:nvPr/>
        </p:nvSpPr>
        <p:spPr>
          <a:xfrm>
            <a:off x="4660925" y="8106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Your turn!</a:t>
            </a:r>
            <a:endParaRPr sz="4800" b="0" i="0" u="none" strike="noStrike" cap="non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92" name="Google Shape;692;g308c0d0a792_0_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325" y="139950"/>
            <a:ext cx="28132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308c0d0a792_0_352"/>
          <p:cNvSpPr txBox="1"/>
          <p:nvPr/>
        </p:nvSpPr>
        <p:spPr>
          <a:xfrm>
            <a:off x="1983125" y="1688550"/>
            <a:ext cx="8355600" cy="3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omic Sans MS"/>
              <a:buAutoNum type="arabicPeriod"/>
            </a:pPr>
            <a:r>
              <a:rPr lang="en-GB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a free Ai tool online (that doesn’t require login)</a:t>
            </a:r>
            <a:endParaRPr sz="2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omic Sans MS"/>
              <a:buAutoNum type="arabicPeriod"/>
            </a:pPr>
            <a:r>
              <a:rPr lang="en-GB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any of the below</a:t>
            </a:r>
            <a:endParaRPr sz="2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omic Sans MS"/>
              <a:buChar char="-"/>
            </a:pPr>
            <a:r>
              <a:rPr lang="en-GB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it to create a ‘phishing page’</a:t>
            </a:r>
            <a:endParaRPr sz="2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omic Sans MS"/>
              <a:buChar char="-"/>
            </a:pPr>
            <a:r>
              <a:rPr lang="en-GB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it to create a ‘scam script’</a:t>
            </a:r>
            <a:endParaRPr sz="2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omic Sans MS"/>
              <a:buChar char="-"/>
            </a:pPr>
            <a:r>
              <a:rPr lang="en-GB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it to create an ‘api / secrets’ scanner for github (or pastebin)</a:t>
            </a:r>
            <a:endParaRPr sz="2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not abuse these created items. </a:t>
            </a:r>
            <a:endParaRPr sz="28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Funniest result wins</a:t>
            </a:r>
            <a:endParaRPr sz="28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3f40ba950_0_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15" name="Google Shape;215;g2e3f40ba950_0_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16" name="Google Shape;216;g2e3f40ba950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e3f40ba950_0_30"/>
          <p:cNvSpPr txBox="1"/>
          <p:nvPr/>
        </p:nvSpPr>
        <p:spPr>
          <a:xfrm>
            <a:off x="2877800" y="1122375"/>
            <a:ext cx="6436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 you might want to take away from this talk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g2e3f40ba950_0_30"/>
          <p:cNvSpPr txBox="1"/>
          <p:nvPr/>
        </p:nvSpPr>
        <p:spPr>
          <a:xfrm>
            <a:off x="2480300" y="2301875"/>
            <a:ext cx="68340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-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Understanding how criminals use tools is good when learning how to combat criminal use (think fraud prevention)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-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Understanding future exploitation of legitimate tools is fun and cool and based (Maybe someone will be phished with the help from a new google API)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Char char="-"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Crime bad.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ed73b7ed5_0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25" name="Google Shape;225;g33ed73b7ed5_0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26" name="Google Shape;226;g33ed73b7ed5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3ed73b7ed5_0_6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peek at the </a:t>
            </a:r>
            <a:r>
              <a:rPr lang="en-GB" sz="2800" i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legal 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uses of certain types of hardware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g33ed73b7ed5_0_6"/>
          <p:cNvSpPr txBox="1"/>
          <p:nvPr/>
        </p:nvSpPr>
        <p:spPr>
          <a:xfrm>
            <a:off x="286950" y="2707625"/>
            <a:ext cx="39666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Mechanics and mechanic adjacents have some cool tools in their arsenal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9" name="Google Shape;229;g33ed73b7ed5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399" y="2700029"/>
            <a:ext cx="3966599" cy="4017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d73b7ed5_0_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36" name="Google Shape;236;g33ed73b7ed5_0_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37" name="Google Shape;237;g33ed73b7ed5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3ed73b7ed5_0_28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peek at the </a:t>
            </a:r>
            <a:r>
              <a:rPr lang="en-GB" sz="2800" i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legal 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uses of certain types of hardware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9" name="Google Shape;239;g33ed73b7ed5_0_28"/>
          <p:cNvSpPr txBox="1"/>
          <p:nvPr/>
        </p:nvSpPr>
        <p:spPr>
          <a:xfrm>
            <a:off x="286950" y="2707625"/>
            <a:ext cx="39666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Mechanics and mechanic adjacents have some cool tools in their arsenal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0" name="Google Shape;240;g33ed73b7ed5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575" y="2364987"/>
            <a:ext cx="4185388" cy="41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d73b7ed5_0_3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47" name="Google Shape;247;g33ed73b7ed5_0_3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48" name="Google Shape;248;g33ed73b7ed5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3ed73b7ed5_0_39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peek at the </a:t>
            </a:r>
            <a:r>
              <a:rPr lang="en-GB" sz="2800" i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legal 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uses of certain types of hardware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0" name="Google Shape;250;g33ed73b7ed5_0_39"/>
          <p:cNvSpPr txBox="1"/>
          <p:nvPr/>
        </p:nvSpPr>
        <p:spPr>
          <a:xfrm>
            <a:off x="286950" y="2707625"/>
            <a:ext cx="39666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Mechanics and mechanic adjacents have some cool tools in their arsenal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1" name="Google Shape;251;g33ed73b7ed5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424" y="2307111"/>
            <a:ext cx="4245575" cy="42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ed73b7ed5_0_8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258" name="Google Shape;258;g33ed73b7ed5_0_8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59" name="Google Shape;259;g33ed73b7ed5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3ed73b7ed5_0_85"/>
          <p:cNvSpPr txBox="1"/>
          <p:nvPr/>
        </p:nvSpPr>
        <p:spPr>
          <a:xfrm>
            <a:off x="2537850" y="1122375"/>
            <a:ext cx="7116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peek at the </a:t>
            </a:r>
            <a:r>
              <a:rPr lang="en-GB" sz="2800" i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legal </a:t>
            </a: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uses of certain types of hardware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1" name="Google Shape;261;g33ed73b7ed5_0_85"/>
          <p:cNvSpPr txBox="1"/>
          <p:nvPr/>
        </p:nvSpPr>
        <p:spPr>
          <a:xfrm>
            <a:off x="286950" y="2707625"/>
            <a:ext cx="39666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Mechanics and mechanic adjacents have some cool tools in their arsenal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2" name="Google Shape;262;g33ed73b7ed5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950" y="2607675"/>
            <a:ext cx="5427050" cy="36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1560</Words>
  <Application>Microsoft Macintosh PowerPoint</Application>
  <PresentationFormat>Widescreen</PresentationFormat>
  <Paragraphs>188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Comic Sans MS</vt:lpstr>
      <vt:lpstr>Arial</vt:lpstr>
      <vt:lpstr>Spectral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Dilan Goodwin</cp:lastModifiedBy>
  <cp:revision>1</cp:revision>
  <dcterms:created xsi:type="dcterms:W3CDTF">2018-05-13T11:45:40Z</dcterms:created>
  <dcterms:modified xsi:type="dcterms:W3CDTF">2025-05-22T09:26:07Z</dcterms:modified>
</cp:coreProperties>
</file>